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8" y="408"/>
      </p:cViewPr>
      <p:guideLst>
        <p:guide orient="horz" pos="215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2024/4/25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2024/4/25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80455928"/>
              </p:ext>
            </p:extLst>
          </p:nvPr>
        </p:nvGraphicFramePr>
        <p:xfrm>
          <a:off x="309880" y="268431"/>
          <a:ext cx="5180965" cy="5037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Specifications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F51460</a:t>
                      </a:r>
                      <a:endParaRPr lang="en-US" altLang="en-US" sz="1100" b="1" kern="120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Capacity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460Ah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Nominal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51.2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Full Charge Resting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56.0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Energy Storage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23552Wh (23.552KWh)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Run time @ 100 Amp load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4.6 Hours @ 77°F (25℃)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Self Discharge Rate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≤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4%/Month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</a:t>
                      </a:r>
                      <a:endParaRPr lang="en-US" altLang="en-US" sz="11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Charging Temperate Range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24~131°F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2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CC/CV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Absorb Voltage(CC)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56.0 to 56.8 Volts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Maximum Current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200Amps @ 77°F (25℃)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100Amps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CV Time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15 minutes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Charge Efficiency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99%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Discharging Temperate Range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-4~140°F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200Amps Continuous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Current 3 seconds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500Amps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Cut-off Voltage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40Volts; Any cell (2.5 Volts)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Recommended Low Voltage Disconnect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43.2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3000A for 900µS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Short Circuit Protection Release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i="0" kern="1200" dirty="0">
                          <a:solidFill>
                            <a:schemeClr val="tx1"/>
                          </a:solidFill>
                          <a:effectLst/>
                          <a:latin typeface="等线" panose="02010600030101010101" charset="-122"/>
                          <a:ea typeface="等线" panose="02010600030101010101" charset="-122"/>
                          <a:cs typeface="+mn-cs"/>
                        </a:rPr>
                        <a:t>Disconnect the load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4443826"/>
              </p:ext>
            </p:extLst>
          </p:nvPr>
        </p:nvGraphicFramePr>
        <p:xfrm>
          <a:off x="5611495" y="196850"/>
          <a:ext cx="6313805" cy="5876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Battery Protection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EMS Control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PCM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3.65 Volts ± 0.03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Voltage,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3.50Volts ± 0.05 Volts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2.5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Discharge, per Cell,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2.7 Volts ± 0.05 Volts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1000Amps 5mS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Current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Disconnect the charger or load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140°F (60℃)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Over Temperature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122°F 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(50℃)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Open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24°F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Low Temperature Charge,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32°F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Open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194°F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MOSFET Over Temperature, Release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158°F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Mechanical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Length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37.60’’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（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955mm</a:t>
                      </a:r>
                      <a:r>
                        <a:rPr lang="zh-CN" alt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Width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11.61’’    (295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24.41’’    (620</a:t>
                      </a:r>
                      <a:r>
                        <a:rPr lang="en-US" altLang="zh-CN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Weight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705Pounds (320Kg)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M8 Bolts, Washer, Lock Washer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Hardware Torque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80 in - lb. (9 N-m)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Miscellaneous </a:t>
                      </a:r>
                      <a:endParaRPr lang="en-US" altLang="en-US" sz="1100" b="1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Calibri" panose="020F0502020204030204" charset="0"/>
                        </a:rPr>
                        <a:t>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Calibri" panose="020F050202020403020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100% DoD @ 1C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Discharge Test Results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＞3000 cycles ~ 80% remaining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Capactiy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Method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50% SoC, test @ 90 Days, recharge if below 43.2V 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Storage Temperature Range(Recommended)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-4°F ~ 95°F (-20℃ - 35℃)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ion Chemistry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Lithium Iron Phosphate (LiFePo4)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Cell Type</a:t>
                      </a:r>
                      <a:endParaRPr lang="en-US" altLang="en-US" sz="1100" b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Nano Prismatic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Internal Impedance(50% SoC)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＜ 25mΩ</a:t>
                      </a:r>
                      <a:endParaRPr lang="en-US" altLang="en-US" sz="1100" b="0" dirty="0">
                        <a:solidFill>
                          <a:schemeClr val="tx1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Y1OTY2ZDJhMjVmOTIwNWM1YmM3Zjk1OWZiOWM1Mj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b179541-34c5-4a9e-81ff-fb27904ab8f0}"/>
  <p:tag name="TABLE_ENDDRAG_ORIGIN_RECT" val="407*397"/>
  <p:tag name="TABLE_ENDDRAG_RECT" val="33*14*407*39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c5df857-95d6-4cc7-b793-13755399c626}"/>
  <p:tag name="TABLE_ENDDRAG_ORIGIN_RECT" val="497*508"/>
  <p:tag name="TABLE_ENDDRAG_RECT" val="431*14*497*5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377</Words>
  <Application>Microsoft Office PowerPoint</Application>
  <PresentationFormat>宽屏</PresentationFormat>
  <Paragraphs>104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208</cp:revision>
  <dcterms:created xsi:type="dcterms:W3CDTF">2019-06-19T02:08:00Z</dcterms:created>
  <dcterms:modified xsi:type="dcterms:W3CDTF">2024-04-25T07:45:50Z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9EB133DE56B84AADB13951771B933666</vt:lpwstr>
  </property>
</Properties>
</file>