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81" y="77"/>
      </p:cViewPr>
      <p:guideLst>
        <p:guide orient="horz" pos="21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/>
          <p:nvPr>
            <p:custDataLst>
              <p:tags r:id="rId1"/>
            </p:custDataLst>
          </p:nvPr>
        </p:nvGraphicFramePr>
        <p:xfrm>
          <a:off x="309880" y="268431"/>
          <a:ext cx="5180965" cy="5037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035"/>
                <a:gridCol w="2233930"/>
              </a:tblGrid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Specifications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F51315</a:t>
                      </a:r>
                      <a:endParaRPr lang="en-US" altLang="en-US" sz="1100" b="1" kern="120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Capacity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315Ah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Nominal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51.2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Full Charge Resting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56.0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Energy Storage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16128Wh (16.128KWh)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Run time @ 100 Amp load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 Hours @ 77°F (25℃)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Self Discharge Rate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≤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4%/Month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 Temperate Range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24~131°F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CC/CV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Absorb Voltage(CC)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56.0 to 56.8 Volts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Maximum Current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200Amps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100Amps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CV Time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 minutes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Efficiency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99%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 Temperate Range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-4~140°F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200Amps Continuous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 3 seconds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500Amps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Cut-off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40Volts; Any cell (2.5 Volts)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Low Voltage Disconnect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43.2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3000A for 900µS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 Release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等线" panose="02010600030101010101" charset="-122"/>
                          <a:ea typeface="等线" panose="02010600030101010101" charset="-122"/>
                          <a:cs typeface="+mn-cs"/>
                        </a:rPr>
                        <a:t>Disconnect the load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effectLst/>
                        <a:latin typeface="等线" panose="02010600030101010101" charset="-122"/>
                        <a:ea typeface="等线" panose="02010600030101010101" charset="-122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/>
          <p:nvPr>
            <p:custDataLst>
              <p:tags r:id="rId2"/>
            </p:custDataLst>
          </p:nvPr>
        </p:nvGraphicFramePr>
        <p:xfrm>
          <a:off x="5611495" y="196850"/>
          <a:ext cx="6313805" cy="5876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3750"/>
                <a:gridCol w="2980055"/>
              </a:tblGrid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Battery Protection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EMS Control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PCM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3.65 Volts ± 0.03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3.50Volts ± 0.05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2.5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2.7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1000Amps 5mS</a:t>
                      </a:r>
                      <a:endParaRPr lang="en-US" altLang="zh-CN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Disconnect the charger or load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140°F (60℃)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122°F 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(50℃)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Open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24°F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32°F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194°F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158°F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Mechanical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Length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29.52’’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（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750mm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Width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12.99’’    (330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25.59’’    (650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484 Pounds (220Kg)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M8 Bolts, Washer, Lock Washer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 Torque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80 in - lb. (9 N-m)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Miscellaneous 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100% DoD @ 1C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Results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＞3000 cycles ~ 80% remaining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Capactiy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50% SoC, test @ 90 Days, recharge if below 43.2V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Temperature Range(Recommended)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-4°F ~ 95°F (-20℃ - 35℃)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ion Chemistry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Iron Phosphate (LiFePo4)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Cell Type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Nano Prismatic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Internal Impedance(50% SoC)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＜ 25mΩ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2b179541-34c5-4a9e-81ff-fb27904ab8f0}"/>
  <p:tag name="TABLE_ENDDRAG_ORIGIN_RECT" val="407*397"/>
  <p:tag name="TABLE_ENDDRAG_RECT" val="33*14*407*397"/>
</p:tagLst>
</file>

<file path=ppt/tags/tag64.xml><?xml version="1.0" encoding="utf-8"?>
<p:tagLst xmlns:p="http://schemas.openxmlformats.org/presentationml/2006/main">
  <p:tag name="KSO_WM_UNIT_TABLE_BEAUTIFY" val="smartTable{ac5df857-95d6-4cc7-b793-13755399c626}"/>
  <p:tag name="TABLE_ENDDRAG_ORIGIN_RECT" val="497*508"/>
  <p:tag name="TABLE_ENDDRAG_RECT" val="431*14*497*508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YTY1OTY2ZDJhMjVmOTIwNWM1YmM3Zjk1OWZiOWM1Mj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1746</Words>
  <Application>WPS 演示</Application>
  <PresentationFormat>宽屏</PresentationFormat>
  <Paragraphs>208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等线</vt:lpstr>
      <vt:lpstr>Calibri</vt:lpstr>
      <vt:lpstr>微软雅黑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207</cp:revision>
  <dcterms:created xsi:type="dcterms:W3CDTF">2019-06-19T02:08:00Z</dcterms:created>
  <dcterms:modified xsi:type="dcterms:W3CDTF">2024-01-10T08:33:19Z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9EB133DE56B84AADB13951771B933666</vt:lpwstr>
  </property>
</Properties>
</file>